
<file path=[Content_Types].xml><?xml version="1.0" encoding="utf-8"?>
<Types xmlns="http://schemas.openxmlformats.org/package/2006/content-types">
  <Default Extension="jpg" ContentType="image/jpe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png" ContentType="image/png"/>
  <Default Extension="wmf" ContentType="image/x-wmf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5.xml" ContentType="application/vnd.openxmlformats-officedocument.presentationml.slideLayout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1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11.xml" ContentType="application/vnd.openxmlformats-officedocument.presentationml.notesSlide+xml"/>
  <Override PartName="/ppt/notesSlides/notesSlide8.xml" ContentType="application/vnd.openxmlformats-officedocument.presentationml.notes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2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16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12192000" cy="6858000"/>
  <p:notesSz cx="6858000" cy="9144000"/>
  <p:defaultTextStyle>
    <a:defPPr>
      <a:defRPr lang="de-DE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 /><Relationship Id="rId18" Type="http://schemas.openxmlformats.org/officeDocument/2006/relationships/tableStyles" Target="tableStyles.xml" /><Relationship Id="rId19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0710384" name="Platzhalter für Überschrift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660664639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de-DE"/>
              <a:t>10/30/2013</a:t>
            </a:fld>
            <a:endParaRPr lang="de-DE"/>
          </a:p>
        </p:txBody>
      </p:sp>
      <p:sp>
        <p:nvSpPr>
          <p:cNvPr id="1991211599" name="Platzhalter für Folienbi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de-DE"/>
          </a:p>
        </p:txBody>
      </p:sp>
      <p:sp>
        <p:nvSpPr>
          <p:cNvPr id="1209563108" name="Platzhalter für Notizen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de-DE"/>
              <a:t>Textmasterformat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de-DE"/>
          </a:p>
        </p:txBody>
      </p:sp>
      <p:sp>
        <p:nvSpPr>
          <p:cNvPr id="2094264885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004903354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de-DE"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 ?>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35532042" name="Platzhalter für Folienbild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091097402" name="Platzhalter für Notizen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de-DE">
              <a:latin typeface="Arial"/>
              <a:cs typeface="Arial"/>
            </a:endParaRPr>
          </a:p>
        </p:txBody>
      </p:sp>
      <p:sp>
        <p:nvSpPr>
          <p:cNvPr id="1018201799" name="Foliennummernplatzhalt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de-DE"/>
              <a:t>1</a:t>
            </a:fld>
            <a:endParaRPr 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3442389" name="Platzhalter für Folienbild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769554846" name="Platzhalter für Notizen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de-DE">
              <a:latin typeface="Arial"/>
              <a:cs typeface="Arial"/>
            </a:endParaRPr>
          </a:p>
        </p:txBody>
      </p:sp>
      <p:sp>
        <p:nvSpPr>
          <p:cNvPr id="1151091521" name="Foliennummernplatzhalt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FF05E6F-DC80-45C6-9B7C-BA21485660BC}" type="slidenum">
              <a:rPr lang="de-DE"/>
              <a:t/>
            </a:fld>
            <a:endParaRPr lang="de-D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03414387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836201298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32083466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A72D153A-3936-7408-46E9-E4BA364803AE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5385407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499038019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207749594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ED383D9-C28F-54CC-5915-C3E6ADB7416B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2428443" name="Platzhalter für Folienbild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661857137" name="Platzhalter für Notizen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de-DE">
              <a:latin typeface="Arial"/>
              <a:cs typeface="Arial"/>
            </a:endParaRPr>
          </a:p>
        </p:txBody>
      </p:sp>
      <p:sp>
        <p:nvSpPr>
          <p:cNvPr id="1497203224" name="Foliennummernplatzhalt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0489850B-A667-8E6C-61B4-D7E8ACC48863}" type="slidenum">
              <a:rPr lang="de-DE"/>
              <a:t/>
            </a:fld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57604159" name="Platzhalter für Folienbild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33659695" name="Platzhalter für Notizen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de-DE">
              <a:latin typeface="Arial"/>
              <a:cs typeface="Arial"/>
            </a:endParaRPr>
          </a:p>
        </p:txBody>
      </p:sp>
      <p:sp>
        <p:nvSpPr>
          <p:cNvPr id="1974746179" name="Foliennummernplatzhalt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655FF3D4-A2EB-172B-31F9-0FFAEBECDA2A}" type="slidenum">
              <a:rPr lang="de-DE"/>
              <a:t/>
            </a:fld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8199117" name="Platzhalter für Folienbild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695148653" name="Platzhalter für Notizen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de-DE">
              <a:latin typeface="Arial"/>
              <a:cs typeface="Arial"/>
            </a:endParaRPr>
          </a:p>
        </p:txBody>
      </p:sp>
      <p:sp>
        <p:nvSpPr>
          <p:cNvPr id="1090200246" name="Foliennummernplatzhalt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0D1ADA9-B297-13C9-F705-15276A15947E}" type="slidenum">
              <a:rPr lang="de-DE"/>
              <a:t/>
            </a:fld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566245" name="Platzhalter für Folienbild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1948523" name="Platzhalter für Notizen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de-DE">
              <a:latin typeface="Arial"/>
              <a:cs typeface="Arial"/>
            </a:endParaRPr>
          </a:p>
        </p:txBody>
      </p:sp>
      <p:sp>
        <p:nvSpPr>
          <p:cNvPr id="1566747765" name="Foliennummernplatzhalt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F47A6456-A296-A103-A34B-54F6B697196D}" type="slidenum">
              <a:rPr lang="de-DE"/>
              <a:t/>
            </a:fld>
            <a:endParaRPr 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59992706" name="Platzhalter für Folienbild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108566547" name="Platzhalter für Notizen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de-DE">
              <a:latin typeface="Arial"/>
              <a:cs typeface="Arial"/>
            </a:endParaRPr>
          </a:p>
        </p:txBody>
      </p:sp>
      <p:sp>
        <p:nvSpPr>
          <p:cNvPr id="1717986270" name="Foliennummernplatzhalt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36B6C0E9-5177-2766-D79E-E43B58504A6A}" type="slidenum">
              <a:rPr lang="de-DE"/>
              <a:t/>
            </a:fld>
            <a:endParaRPr 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7757221" name="Platzhalter für Folienbild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171493226" name="Platzhalter für Notizen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de-DE">
              <a:latin typeface="Arial"/>
              <a:cs typeface="Arial"/>
            </a:endParaRPr>
          </a:p>
        </p:txBody>
      </p:sp>
      <p:sp>
        <p:nvSpPr>
          <p:cNvPr id="1720785962" name="Foliennummernplatzhalt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54539F66-1ABC-C6A4-BBA0-4AF89DF42223}" type="slidenum">
              <a:rPr lang="de-DE"/>
              <a:t/>
            </a:fld>
            <a:endParaRPr 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74529305" name="Platzhalter für Folienbild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167467835" name="Platzhalter für Notizen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de-DE">
              <a:latin typeface="Arial"/>
              <a:cs typeface="Arial"/>
            </a:endParaRPr>
          </a:p>
        </p:txBody>
      </p:sp>
      <p:sp>
        <p:nvSpPr>
          <p:cNvPr id="373208341" name="Foliennummernplatzhalt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DD2C1FED-1093-9D23-6227-8E516F17531B}" type="slidenum">
              <a:rPr lang="de-DE"/>
              <a:t/>
            </a:fld>
            <a:endParaRPr lang="de-DE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6498168" name="Platzhalter für Folienbild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455356057" name="Platzhalter für Notizen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de-DE">
              <a:latin typeface="Arial"/>
              <a:cs typeface="Arial"/>
            </a:endParaRPr>
          </a:p>
        </p:txBody>
      </p:sp>
      <p:sp>
        <p:nvSpPr>
          <p:cNvPr id="2120601110" name="Foliennummernplatzhalt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80053B29-B24C-04D2-0F23-E9ED9DFA4372}" type="slidenum">
              <a:rPr lang="de-DE"/>
              <a:t/>
            </a:fld>
            <a:endParaRPr 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7408994" name="Titel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 lang="de-DE"/>
          </a:p>
        </p:txBody>
      </p:sp>
      <p:sp>
        <p:nvSpPr>
          <p:cNvPr id="1388879593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Formatvorlage des Untertitelmasters durch Klicken bearbeiten</a:t>
            </a:r>
            <a:endParaRPr lang="de-DE"/>
          </a:p>
        </p:txBody>
      </p:sp>
      <p:sp>
        <p:nvSpPr>
          <p:cNvPr id="750570805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de-DE"/>
              <a:t>30.10.2013</a:t>
            </a:fld>
            <a:endParaRPr lang="de-DE"/>
          </a:p>
        </p:txBody>
      </p:sp>
      <p:sp>
        <p:nvSpPr>
          <p:cNvPr id="2114191900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654699773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de-DE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81034976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 lang="de-DE"/>
          </a:p>
        </p:txBody>
      </p:sp>
      <p:sp>
        <p:nvSpPr>
          <p:cNvPr id="75877800" name="Vertikaler Textplatzhalt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de-DE"/>
              <a:t>Textmasterformat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de-DE"/>
          </a:p>
        </p:txBody>
      </p:sp>
      <p:sp>
        <p:nvSpPr>
          <p:cNvPr id="1855442741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de-DE"/>
              <a:t>30.10.2013</a:t>
            </a:fld>
            <a:endParaRPr lang="de-DE"/>
          </a:p>
        </p:txBody>
      </p:sp>
      <p:sp>
        <p:nvSpPr>
          <p:cNvPr id="1932010081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639481795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de-DE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16707087" name="Vertikaler Titel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de-DE"/>
              <a:t>Titelmasterformat durch Klicken bearbeiten</a:t>
            </a:r>
            <a:endParaRPr lang="de-DE"/>
          </a:p>
        </p:txBody>
      </p:sp>
      <p:sp>
        <p:nvSpPr>
          <p:cNvPr id="396632988" name="Vertikaler Textplatzhalt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Textmasterformat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de-DE"/>
          </a:p>
        </p:txBody>
      </p:sp>
      <p:sp>
        <p:nvSpPr>
          <p:cNvPr id="323955483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de-DE"/>
              <a:t>30.10.2013</a:t>
            </a:fld>
            <a:endParaRPr lang="de-DE"/>
          </a:p>
        </p:txBody>
      </p:sp>
      <p:sp>
        <p:nvSpPr>
          <p:cNvPr id="419416214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642773007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de-DE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344891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 lang="de-DE"/>
          </a:p>
        </p:txBody>
      </p:sp>
      <p:sp>
        <p:nvSpPr>
          <p:cNvPr id="4021106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Textmasterformat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de-DE"/>
          </a:p>
        </p:txBody>
      </p:sp>
      <p:sp>
        <p:nvSpPr>
          <p:cNvPr id="2117783679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de-DE"/>
              <a:t>30.10.2013</a:t>
            </a:fld>
            <a:endParaRPr lang="de-DE"/>
          </a:p>
        </p:txBody>
      </p:sp>
      <p:sp>
        <p:nvSpPr>
          <p:cNvPr id="1867283672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588162343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de-DE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Abschnitts-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65473136" name="Titel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 lang="de-DE"/>
          </a:p>
        </p:txBody>
      </p:sp>
      <p:sp>
        <p:nvSpPr>
          <p:cNvPr id="114493009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Textmasterformat bearbeiten</a:t>
            </a:r>
            <a:endParaRPr/>
          </a:p>
        </p:txBody>
      </p:sp>
      <p:sp>
        <p:nvSpPr>
          <p:cNvPr id="291821084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de-DE"/>
              <a:t>30.10.2013</a:t>
            </a:fld>
            <a:endParaRPr lang="de-DE"/>
          </a:p>
        </p:txBody>
      </p:sp>
      <p:sp>
        <p:nvSpPr>
          <p:cNvPr id="314425810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321687983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de-DE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96437617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 lang="de-DE"/>
          </a:p>
        </p:txBody>
      </p:sp>
      <p:sp>
        <p:nvSpPr>
          <p:cNvPr id="342229102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Textmasterformat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de-DE"/>
          </a:p>
        </p:txBody>
      </p:sp>
      <p:sp>
        <p:nvSpPr>
          <p:cNvPr id="129229732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Textmasterformat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de-DE"/>
          </a:p>
        </p:txBody>
      </p:sp>
      <p:sp>
        <p:nvSpPr>
          <p:cNvPr id="1508671505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de-DE"/>
              <a:t>30.10.2013</a:t>
            </a:fld>
            <a:endParaRPr lang="de-DE"/>
          </a:p>
        </p:txBody>
      </p:sp>
      <p:sp>
        <p:nvSpPr>
          <p:cNvPr id="186638952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917318440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de-DE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54443502" name="Titel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 lang="de-DE"/>
          </a:p>
        </p:txBody>
      </p:sp>
      <p:sp>
        <p:nvSpPr>
          <p:cNvPr id="1313363312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Textmasterformat bearbeiten</a:t>
            </a:r>
            <a:endParaRPr/>
          </a:p>
        </p:txBody>
      </p:sp>
      <p:sp>
        <p:nvSpPr>
          <p:cNvPr id="189786044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Textmasterformat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de-DE"/>
          </a:p>
        </p:txBody>
      </p:sp>
      <p:sp>
        <p:nvSpPr>
          <p:cNvPr id="40650753" name="Text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Textmasterformat bearbeiten</a:t>
            </a:r>
            <a:endParaRPr/>
          </a:p>
        </p:txBody>
      </p:sp>
      <p:sp>
        <p:nvSpPr>
          <p:cNvPr id="1936132949" name="Inhaltsplatzhalt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Textmasterformat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de-DE"/>
          </a:p>
        </p:txBody>
      </p:sp>
      <p:sp>
        <p:nvSpPr>
          <p:cNvPr id="143067891" name="Datumsplatzhalt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de-DE"/>
              <a:t>30.10.2013</a:t>
            </a:fld>
            <a:endParaRPr lang="de-DE"/>
          </a:p>
        </p:txBody>
      </p:sp>
      <p:sp>
        <p:nvSpPr>
          <p:cNvPr id="1971746316" name="Fußzeilenplatzhalt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953610207" name="Foliennummernplatzhalt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de-DE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21890416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Titelmasterformat durch Klicken bearbeiten</a:t>
            </a:r>
            <a:endParaRPr lang="de-DE"/>
          </a:p>
        </p:txBody>
      </p:sp>
      <p:sp>
        <p:nvSpPr>
          <p:cNvPr id="1448072106" name="Datumsplatzhalt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de-DE"/>
              <a:t>30.10.2013</a:t>
            </a:fld>
            <a:endParaRPr lang="de-DE"/>
          </a:p>
        </p:txBody>
      </p:sp>
      <p:sp>
        <p:nvSpPr>
          <p:cNvPr id="459733726" name="Fußzeilenplatzhalt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473598384" name="Foliennummernplatzhalt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de-DE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3496329" name="Datumsplatzhalt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de-DE"/>
              <a:t>30.10.2013</a:t>
            </a:fld>
            <a:endParaRPr lang="de-DE"/>
          </a:p>
        </p:txBody>
      </p:sp>
      <p:sp>
        <p:nvSpPr>
          <p:cNvPr id="161379061" name="Fußzeilenplatzhalt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676785789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de-DE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62618178" name="Titel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 lang="de-DE"/>
          </a:p>
        </p:txBody>
      </p:sp>
      <p:sp>
        <p:nvSpPr>
          <p:cNvPr id="818409654" name="Inhaltsplatzhalt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de-DE"/>
              <a:t>Textmasterformat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de-DE"/>
          </a:p>
        </p:txBody>
      </p:sp>
      <p:sp>
        <p:nvSpPr>
          <p:cNvPr id="1938810053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Textmasterformat bearbeiten</a:t>
            </a:r>
            <a:endParaRPr/>
          </a:p>
        </p:txBody>
      </p:sp>
      <p:sp>
        <p:nvSpPr>
          <p:cNvPr id="897219610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de-DE"/>
              <a:t>30.10.2013</a:t>
            </a:fld>
            <a:endParaRPr lang="de-DE"/>
          </a:p>
        </p:txBody>
      </p:sp>
      <p:sp>
        <p:nvSpPr>
          <p:cNvPr id="1566124154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318952146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de-DE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9766409" name="Titel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Titelmasterformat durch Klicken bearbeiten</a:t>
            </a:r>
            <a:endParaRPr lang="de-DE"/>
          </a:p>
        </p:txBody>
      </p:sp>
      <p:sp>
        <p:nvSpPr>
          <p:cNvPr id="1545352709" name="Bildplatzhalt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de-DE"/>
              <a:t>Klicken Sie auf das Symbol, um ein Bild hinzuzufügen</a:t>
            </a:r>
            <a:endParaRPr lang="de-DE"/>
          </a:p>
        </p:txBody>
      </p:sp>
      <p:sp>
        <p:nvSpPr>
          <p:cNvPr id="123242718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Textmasterformat bearbeiten</a:t>
            </a:r>
            <a:endParaRPr/>
          </a:p>
        </p:txBody>
      </p:sp>
      <p:sp>
        <p:nvSpPr>
          <p:cNvPr id="573512412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de-DE"/>
              <a:t>30.10.2013</a:t>
            </a:fld>
            <a:endParaRPr lang="de-DE"/>
          </a:p>
        </p:txBody>
      </p:sp>
      <p:sp>
        <p:nvSpPr>
          <p:cNvPr id="281467690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607632497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de-DE"/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85613642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de-DE"/>
              <a:t>Titelmasterformat durch Klicken bearbeiten</a:t>
            </a:r>
            <a:endParaRPr lang="de-DE"/>
          </a:p>
        </p:txBody>
      </p:sp>
      <p:sp>
        <p:nvSpPr>
          <p:cNvPr id="1543195870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Textmasterformat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 lang="de-DE"/>
          </a:p>
        </p:txBody>
      </p:sp>
      <p:sp>
        <p:nvSpPr>
          <p:cNvPr id="1295709412" name="Datumsplatzhalt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de-DE"/>
              <a:t>30.10.2013</a:t>
            </a:fld>
            <a:endParaRPr lang="de-DE"/>
          </a:p>
        </p:txBody>
      </p:sp>
      <p:sp>
        <p:nvSpPr>
          <p:cNvPr id="892247527" name="Fußzeilenplatzhalt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845181267" name="Foliennummernplatzhalt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de-DE"/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8042363" name="Titel 1"/>
          <p:cNvSpPr>
            <a:spLocks noGrp="1"/>
          </p:cNvSpPr>
          <p:nvPr>
            <p:ph type="ctrTitle"/>
          </p:nvPr>
        </p:nvSpPr>
        <p:spPr bwMode="auto">
          <a:xfrm>
            <a:off x="1523999" y="1122363"/>
            <a:ext cx="9144000" cy="2387599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/>
          </a:bodyPr>
          <a:lstStyle/>
          <a:p>
            <a:pPr>
              <a:defRPr/>
            </a:pPr>
            <a:r>
              <a:rPr lang="de-CH"/>
              <a:t>yes-we-care.blog</a:t>
            </a:r>
            <a:endParaRPr lang="de-DE"/>
          </a:p>
        </p:txBody>
      </p:sp>
      <p:sp>
        <p:nvSpPr>
          <p:cNvPr id="264904668" name="Untertitel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2821156" y="3602037"/>
            <a:ext cx="6549686" cy="1655761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90000" lnSpcReduction="2000"/>
          </a:bodyPr>
          <a:lstStyle/>
          <a:p>
            <a:pPr algn="l">
              <a:defRPr/>
            </a:pPr>
            <a:r>
              <a:rPr lang="de-CH"/>
              <a:t>yes	=	positiv in die Zukunft blicken</a:t>
            </a:r>
            <a:endParaRPr lang="de-DE"/>
          </a:p>
          <a:p>
            <a:pPr algn="l">
              <a:defRPr/>
            </a:pPr>
            <a:r>
              <a:rPr lang="de-CH"/>
              <a:t>we	=	gemeinsam sind wir stark</a:t>
            </a:r>
            <a:endParaRPr lang="de-CH"/>
          </a:p>
          <a:p>
            <a:pPr algn="l">
              <a:defRPr/>
            </a:pPr>
            <a:r>
              <a:rPr lang="de-CH"/>
              <a:t>Care	=	wir kümmern uns, wir sind achtsam</a:t>
            </a:r>
            <a:endParaRPr lang="de-DE"/>
          </a:p>
          <a:p>
            <a:pPr>
              <a:defRPr/>
            </a:pPr>
            <a:r>
              <a:rPr lang="de-CH"/>
              <a:t>	</a:t>
            </a:r>
            <a:endParaRPr lang="de-DE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83590275" name="Titel 1"/>
          <p:cNvSpPr>
            <a:spLocks noGrp="1"/>
          </p:cNvSpPr>
          <p:nvPr>
            <p:ph type="ctrTitle"/>
          </p:nvPr>
        </p:nvSpPr>
        <p:spPr bwMode="auto">
          <a:xfrm>
            <a:off x="1523998" y="1122363"/>
            <a:ext cx="9144000" cy="2387598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/>
          </a:bodyPr>
          <a:lstStyle/>
          <a:p>
            <a:pPr>
              <a:defRPr/>
            </a:pPr>
            <a:r>
              <a:rPr lang="de-CH"/>
              <a:t>Wieso nicht?</a:t>
            </a:r>
            <a:endParaRPr lang="de-DE"/>
          </a:p>
        </p:txBody>
      </p:sp>
      <p:sp>
        <p:nvSpPr>
          <p:cNvPr id="157356487" name="Untertitel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938008" y="3602036"/>
            <a:ext cx="10590508" cy="2096818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90000" lnSpcReduction="2000"/>
          </a:bodyPr>
          <a:lstStyle/>
          <a:p>
            <a:pPr>
              <a:defRPr/>
            </a:pPr>
            <a:r>
              <a:rPr lang="de-CH"/>
              <a:t>Karten, Kunstdrucke mit yes-we-care Logo anbieten,</a:t>
            </a:r>
            <a:endParaRPr lang="de-CH"/>
          </a:p>
          <a:p>
            <a:pPr>
              <a:defRPr/>
            </a:pPr>
            <a:r>
              <a:rPr lang="de-CH"/>
              <a:t>Haupterlös für Spendenzwecke einsetzen,</a:t>
            </a:r>
            <a:endParaRPr lang="de-CH"/>
          </a:p>
          <a:p>
            <a:pPr>
              <a:defRPr/>
            </a:pPr>
            <a:r>
              <a:rPr lang="de-CH"/>
              <a:t>Croud Funding,</a:t>
            </a:r>
            <a:endParaRPr lang="de-CH"/>
          </a:p>
          <a:p>
            <a:pPr>
              <a:defRPr/>
            </a:pPr>
            <a:r>
              <a:rPr lang="de-CH"/>
              <a:t>Je nach Erfolg: Stiftung gründen und last but not least ein Buchprojekt initialisieren</a:t>
            </a:r>
            <a:endParaRPr lang="de-CH"/>
          </a:p>
          <a:p>
            <a:pPr>
              <a:defRPr/>
            </a:pPr>
            <a:endParaRPr lang="de-CH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85365999" name="Titel 1"/>
          <p:cNvSpPr>
            <a:spLocks noGrp="1"/>
          </p:cNvSpPr>
          <p:nvPr>
            <p:ph type="title"/>
          </p:nvPr>
        </p:nvSpPr>
        <p:spPr bwMode="auto"/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/>
          </a:bodyPr>
          <a:lstStyle/>
          <a:p>
            <a:pPr algn="ctr">
              <a:defRPr/>
            </a:pPr>
            <a:r>
              <a:rPr lang="de-CH"/>
              <a:t>Muster Titelseite</a:t>
            </a:r>
            <a:endParaRPr/>
          </a:p>
        </p:txBody>
      </p:sp>
      <p:pic>
        <p:nvPicPr>
          <p:cNvPr id="1491765608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760423" y="1384328"/>
            <a:ext cx="10832669" cy="54229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03354497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552949" y="0"/>
            <a:ext cx="3086100" cy="6858000"/>
          </a:xfrm>
          <a:prstGeom prst="rect">
            <a:avLst/>
          </a:prstGeom>
        </p:spPr>
      </p:pic>
      <p:sp>
        <p:nvSpPr>
          <p:cNvPr id="406162540" name=""/>
          <p:cNvSpPr txBox="1"/>
          <p:nvPr/>
        </p:nvSpPr>
        <p:spPr bwMode="auto">
          <a:xfrm rot="0" flipH="0" flipV="0">
            <a:off x="8735592" y="484321"/>
            <a:ext cx="2277033" cy="1432919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lang="de-CH" sz="2200"/>
              <a:t>Musterseite einer Bild-Geschichte auf dem Handy</a:t>
            </a:r>
            <a:endParaRPr sz="2200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00297964" name="Titel 1"/>
          <p:cNvSpPr>
            <a:spLocks noGrp="1"/>
          </p:cNvSpPr>
          <p:nvPr>
            <p:ph type="ctrTitle"/>
          </p:nvPr>
        </p:nvSpPr>
        <p:spPr bwMode="auto">
          <a:xfrm flipH="0" flipV="0">
            <a:off x="453686" y="1122363"/>
            <a:ext cx="11203983" cy="2387598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/>
          </a:bodyPr>
          <a:lstStyle/>
          <a:p>
            <a:pPr>
              <a:defRPr/>
            </a:pPr>
            <a:r>
              <a:rPr lang="de-CH" sz="3600"/>
              <a:t>Bild-Geschichten - vom Leben</a:t>
            </a:r>
            <a:r>
              <a:rPr lang="de-CH" sz="3600"/>
              <a:t> geschrieben</a:t>
            </a:r>
            <a:endParaRPr sz="3600"/>
          </a:p>
        </p:txBody>
      </p:sp>
      <p:sp>
        <p:nvSpPr>
          <p:cNvPr id="1034635882" name="Untertitel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978330" y="3602036"/>
            <a:ext cx="10235338" cy="1655760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85000" lnSpcReduction="3000"/>
          </a:bodyPr>
          <a:lstStyle/>
          <a:p>
            <a:pPr algn="l">
              <a:defRPr/>
            </a:pPr>
            <a:r>
              <a:rPr lang="de-CH"/>
              <a:t>WIR alle, die Musse und Zeit dazu haben tragen mit Bildern und Texten dazu bei</a:t>
            </a:r>
            <a:endParaRPr lang="de-DE"/>
          </a:p>
          <a:p>
            <a:pPr algn="l">
              <a:defRPr/>
            </a:pPr>
            <a:endParaRPr lang="de-DE"/>
          </a:p>
          <a:p>
            <a:pPr algn="l">
              <a:defRPr/>
            </a:pPr>
            <a:r>
              <a:rPr lang="de-CH"/>
              <a:t>Eine Art endlose Geschichte vom Leben, ohne Likes und ständig dransein zu müssen</a:t>
            </a:r>
            <a:endParaRPr lang="de-DE"/>
          </a:p>
          <a:p>
            <a:pPr>
              <a:defRPr/>
            </a:pPr>
            <a:r>
              <a:rPr lang="de-CH"/>
              <a:t>	</a:t>
            </a:r>
            <a:endParaRPr lang="de-DE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16059735" name="Titel 1"/>
          <p:cNvSpPr>
            <a:spLocks noGrp="1"/>
          </p:cNvSpPr>
          <p:nvPr>
            <p:ph type="ctrTitle"/>
          </p:nvPr>
        </p:nvSpPr>
        <p:spPr bwMode="auto">
          <a:xfrm>
            <a:off x="1523998" y="1122363"/>
            <a:ext cx="9144000" cy="2387598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/>
          </a:bodyPr>
          <a:lstStyle/>
          <a:p>
            <a:pPr>
              <a:defRPr/>
            </a:pPr>
            <a:r>
              <a:rPr lang="de-CH"/>
              <a:t>URSPRUNG DER IDEE</a:t>
            </a:r>
            <a:endParaRPr lang="de-DE"/>
          </a:p>
        </p:txBody>
      </p:sp>
      <p:sp>
        <p:nvSpPr>
          <p:cNvPr id="2124967112" name="Untertitel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978329" y="3602036"/>
            <a:ext cx="10235337" cy="2500420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/>
          <a:p>
            <a:pPr algn="ctr">
              <a:defRPr/>
            </a:pPr>
            <a:r>
              <a:rPr lang="de-CH" sz="2200"/>
              <a:t>Ein einschneidendes Ereignis im kleinen Familienkreis</a:t>
            </a:r>
            <a:r>
              <a:rPr lang="de-CH" sz="2200"/>
              <a:t>,</a:t>
            </a:r>
            <a:endParaRPr sz="2200"/>
          </a:p>
          <a:p>
            <a:pPr algn="ctr">
              <a:defRPr/>
            </a:pPr>
            <a:r>
              <a:rPr lang="de-CH" sz="2200"/>
              <a:t>tausende Gedanken und Bilder kommen darin vor,</a:t>
            </a:r>
            <a:endParaRPr sz="2200"/>
          </a:p>
          <a:p>
            <a:pPr algn="ctr">
              <a:defRPr/>
            </a:pPr>
            <a:r>
              <a:rPr lang="de-CH" sz="2200"/>
              <a:t>Hilfe wird benötigt, das Glück von einem guten Umfeld, </a:t>
            </a:r>
            <a:endParaRPr lang="de-DE"/>
          </a:p>
          <a:p>
            <a:pPr algn="ctr">
              <a:defRPr/>
            </a:pPr>
            <a:r>
              <a:rPr lang="de-CH"/>
              <a:t>	Viele positive Begegnungen – yes we care!</a:t>
            </a:r>
            <a:br>
              <a:rPr lang="de-DE"/>
            </a:br>
            <a:r>
              <a:rPr lang="de-CH"/>
              <a:t>11/24 eine</a:t>
            </a:r>
            <a:r>
              <a:rPr lang="de-CH" sz="2200"/>
              <a:t> Zeit wo man von Hilfeschreien in Form von Spendenaufrufen </a:t>
            </a:r>
            <a:r>
              <a:rPr lang="de-CH"/>
              <a:t>überflutet wird</a:t>
            </a:r>
            <a:endParaRPr lang="de-DE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11876023" name="Titel 1"/>
          <p:cNvSpPr>
            <a:spLocks noGrp="1"/>
          </p:cNvSpPr>
          <p:nvPr>
            <p:ph type="ctrTitle"/>
          </p:nvPr>
        </p:nvSpPr>
        <p:spPr bwMode="auto">
          <a:xfrm>
            <a:off x="1523998" y="1122363"/>
            <a:ext cx="9144000" cy="2387598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/>
          </a:bodyPr>
          <a:lstStyle/>
          <a:p>
            <a:pPr>
              <a:defRPr/>
            </a:pPr>
            <a:r>
              <a:rPr lang="de-CH"/>
              <a:t>Die zentrale Frage</a:t>
            </a:r>
            <a:endParaRPr lang="de-DE"/>
          </a:p>
        </p:txBody>
      </p:sp>
      <p:sp>
        <p:nvSpPr>
          <p:cNvPr id="858926304" name="Untertitel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938008" y="3602036"/>
            <a:ext cx="10590508" cy="1870801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/>
          <a:p>
            <a:pPr marL="0" marR="0" indent="0" algn="ctr"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defRPr/>
            </a:pPr>
            <a:r>
              <a:rPr lang="de-CH" sz="24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Wieso soll ich, sollen wir mit unseren schmalen Geldbeuteln noch spenden, </a:t>
            </a:r>
            <a:r>
              <a:rPr lang="de-CH" sz="24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wenn </a:t>
            </a:r>
            <a:r>
              <a:rPr lang="de-CH" sz="24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desp</a:t>
            </a:r>
            <a:r>
              <a:rPr lang="de-CH" sz="24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otische Milliardäre alles wieder zu Nichte machen?</a:t>
            </a:r>
            <a:endParaRPr lang="de-CH" sz="2400" b="0" i="0" u="none" strike="noStrike" cap="none" spc="0">
              <a:solidFill>
                <a:schemeClr val="tx1"/>
              </a:solidFill>
              <a:latin typeface="Arial"/>
              <a:cs typeface="Arial"/>
            </a:endParaRPr>
          </a:p>
          <a:p>
            <a:pPr marL="0" marR="0" indent="0" algn="ctr"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buFont typeface="Arial"/>
              <a:buNone/>
              <a:defRPr/>
            </a:pPr>
            <a:r>
              <a:rPr lang="de-CH" sz="24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	Unser Gewissen lässt das natürlich nicht zu</a:t>
            </a:r>
            <a:r>
              <a:rPr lang="de-CH" sz="24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, </a:t>
            </a:r>
            <a:endParaRPr lang="de-CH" sz="2400" b="0" i="0" u="none" strike="noStrike" cap="none" spc="0">
              <a:solidFill>
                <a:schemeClr val="tx1"/>
              </a:solidFill>
              <a:latin typeface="Arial"/>
              <a:cs typeface="Arial"/>
            </a:endParaRPr>
          </a:p>
          <a:p>
            <a:pPr marL="0" marR="0" indent="0" algn="ctr">
              <a:lnSpc>
                <a:spcPct val="100000"/>
              </a:lnSpc>
              <a:spcBef>
                <a:spcPts val="999"/>
              </a:spcBef>
              <a:spcAft>
                <a:spcPts val="0"/>
              </a:spcAft>
              <a:buFont typeface="Arial"/>
              <a:buNone/>
              <a:defRPr/>
            </a:pPr>
            <a:r>
              <a:rPr lang="de-CH" sz="24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was können wir ändern?</a:t>
            </a:r>
            <a:r>
              <a:rPr lang="de-CH" sz="2400" b="0" i="0" u="none" strike="noStrike" cap="none" spc="0">
                <a:solidFill>
                  <a:schemeClr val="tx1"/>
                </a:solidFill>
                <a:latin typeface="Arial"/>
                <a:ea typeface="Arial"/>
                <a:cs typeface="Arial"/>
              </a:rPr>
              <a:t> Was läuft schief?</a:t>
            </a:r>
            <a:endParaRPr lang="de-CH" sz="2400" b="0" i="0" u="none" strike="noStrike" cap="none" spc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77051625" name="Titel 1"/>
          <p:cNvSpPr>
            <a:spLocks noGrp="1"/>
          </p:cNvSpPr>
          <p:nvPr>
            <p:ph type="ctrTitle"/>
          </p:nvPr>
        </p:nvSpPr>
        <p:spPr bwMode="auto">
          <a:xfrm>
            <a:off x="1523998" y="1122363"/>
            <a:ext cx="9144000" cy="2387598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/>
          </a:bodyPr>
          <a:lstStyle/>
          <a:p>
            <a:pPr>
              <a:defRPr/>
            </a:pPr>
            <a:r>
              <a:rPr lang="de-CH"/>
              <a:t>Der Initiator</a:t>
            </a:r>
            <a:endParaRPr lang="de-DE"/>
          </a:p>
        </p:txBody>
      </p:sp>
      <p:sp>
        <p:nvSpPr>
          <p:cNvPr id="1561356923" name="Untertitel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938008" y="3602036"/>
            <a:ext cx="10590508" cy="1870801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/>
          <a:p>
            <a:pPr>
              <a:defRPr/>
            </a:pPr>
            <a:r>
              <a:rPr lang="de-CH"/>
              <a:t>Fotografiert und gestaltet Bilder zum Thema:</a:t>
            </a:r>
            <a:endParaRPr lang="de-CH"/>
          </a:p>
          <a:p>
            <a:pPr>
              <a:defRPr/>
            </a:pPr>
            <a:r>
              <a:rPr lang="de-CH"/>
              <a:t>“Was ist mir wichtig”</a:t>
            </a:r>
            <a:endParaRPr lang="de-CH"/>
          </a:p>
          <a:p>
            <a:pPr>
              <a:defRPr/>
            </a:pPr>
            <a:r>
              <a:rPr lang="de-CH"/>
              <a:t>Hatte einen kleinen, privaten Blog </a:t>
            </a:r>
            <a:r>
              <a:rPr lang="de-CH"/>
              <a:t>als eine Art Reisetagebuch.</a:t>
            </a:r>
            <a:endParaRPr lang="de-CH"/>
          </a:p>
          <a:p>
            <a:pPr>
              <a:defRPr/>
            </a:pPr>
            <a:r>
              <a:rPr lang="de-CH"/>
              <a:t>Gibt in einer schlaflosen Nacht “yes-we-care” ein...</a:t>
            </a:r>
            <a:endParaRPr lang="de-CH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82379799" name="Titel 1"/>
          <p:cNvSpPr>
            <a:spLocks noGrp="1"/>
          </p:cNvSpPr>
          <p:nvPr>
            <p:ph type="ctrTitle"/>
          </p:nvPr>
        </p:nvSpPr>
        <p:spPr bwMode="auto">
          <a:xfrm>
            <a:off x="1523998" y="1122363"/>
            <a:ext cx="9144000" cy="2387598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/>
          </a:bodyPr>
          <a:lstStyle/>
          <a:p>
            <a:pPr>
              <a:defRPr/>
            </a:pPr>
            <a:r>
              <a:rPr lang="de-CH"/>
              <a:t>Die Vision</a:t>
            </a:r>
            <a:endParaRPr lang="de-DE"/>
          </a:p>
        </p:txBody>
      </p:sp>
      <p:sp>
        <p:nvSpPr>
          <p:cNvPr id="1761872898" name="Untertitel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938008" y="3602036"/>
            <a:ext cx="10590508" cy="1870801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/>
          <a:p>
            <a:pPr>
              <a:defRPr/>
            </a:pPr>
            <a:r>
              <a:rPr lang="de-CH"/>
              <a:t>Wir stellen Fragen, regen zum Denken an, schaffen mehr Achtsamkeit, mehr Bewusstsein für unsere Umwelt, unser Umfeld...</a:t>
            </a:r>
            <a:br>
              <a:rPr lang="de-CH"/>
            </a:br>
            <a:r>
              <a:rPr lang="de-CH"/>
              <a:t>Gemeinsam sind wir eine starke Bewegung und tragen dazu bei, der Zukunft die richtige Richtung zu geben...  </a:t>
            </a:r>
            <a:endParaRPr lang="de-CH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59568593" name="Titel 1"/>
          <p:cNvSpPr>
            <a:spLocks noGrp="1"/>
          </p:cNvSpPr>
          <p:nvPr>
            <p:ph type="ctrTitle"/>
          </p:nvPr>
        </p:nvSpPr>
        <p:spPr bwMode="auto">
          <a:xfrm>
            <a:off x="1523998" y="1122363"/>
            <a:ext cx="9144000" cy="2387598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/>
          </a:bodyPr>
          <a:lstStyle/>
          <a:p>
            <a:pPr>
              <a:defRPr/>
            </a:pPr>
            <a:r>
              <a:rPr lang="de-CH"/>
              <a:t>Von der Vision zum Ziel</a:t>
            </a:r>
            <a:endParaRPr lang="de-DE"/>
          </a:p>
        </p:txBody>
      </p:sp>
      <p:sp>
        <p:nvSpPr>
          <p:cNvPr id="534140794" name="Untertitel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938008" y="3602036"/>
            <a:ext cx="10590508" cy="1870801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/>
          <a:p>
            <a:pPr>
              <a:defRPr/>
            </a:pPr>
            <a:r>
              <a:rPr lang="de-CH"/>
              <a:t>Wir geben ausgewählten, gemeinnützigen Organisationen die Gelegenheit sich zu verlinken oder einen eigenen Bereich zu betreuen (lassen)</a:t>
            </a:r>
            <a:endParaRPr lang="de-CH"/>
          </a:p>
          <a:p>
            <a:pPr>
              <a:defRPr/>
            </a:pPr>
            <a:r>
              <a:rPr lang="de-CH"/>
              <a:t>Generierung zusätzlicher Spendeneinnahmen!</a:t>
            </a:r>
            <a:endParaRPr lang="de-CH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8522200" name="Titel 1"/>
          <p:cNvSpPr>
            <a:spLocks noGrp="1"/>
          </p:cNvSpPr>
          <p:nvPr>
            <p:ph type="ctrTitle"/>
          </p:nvPr>
        </p:nvSpPr>
        <p:spPr bwMode="auto">
          <a:xfrm>
            <a:off x="1523998" y="1122363"/>
            <a:ext cx="9144000" cy="2387598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/>
          </a:bodyPr>
          <a:lstStyle/>
          <a:p>
            <a:pPr>
              <a:defRPr/>
            </a:pPr>
            <a:r>
              <a:rPr lang="de-CH"/>
              <a:t>Unsere Zielgruppen</a:t>
            </a:r>
            <a:endParaRPr lang="de-DE"/>
          </a:p>
        </p:txBody>
      </p:sp>
      <p:sp>
        <p:nvSpPr>
          <p:cNvPr id="1829872703" name="Untertitel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938008" y="3602036"/>
            <a:ext cx="10590508" cy="1870801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/>
          </a:bodyPr>
          <a:lstStyle/>
          <a:p>
            <a:pPr>
              <a:defRPr/>
            </a:pPr>
            <a:r>
              <a:rPr lang="de-CH"/>
              <a:t>Verantwortungsbewusste Mitmenschen, divers, international</a:t>
            </a:r>
            <a:endParaRPr lang="de-CH"/>
          </a:p>
          <a:p>
            <a:pPr>
              <a:defRPr/>
            </a:pPr>
            <a:r>
              <a:rPr lang="de-CH"/>
              <a:t>möglichst viele junge Menschen,</a:t>
            </a:r>
            <a:endParaRPr lang="de-CH"/>
          </a:p>
          <a:p>
            <a:pPr>
              <a:defRPr/>
            </a:pPr>
            <a:r>
              <a:rPr lang="de-CH"/>
              <a:t>Finanzkräftige Personen die noch ein Gewissen haben...</a:t>
            </a:r>
            <a:endParaRPr lang="de-CH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9837881" name="Titel 1"/>
          <p:cNvSpPr>
            <a:spLocks noGrp="1"/>
          </p:cNvSpPr>
          <p:nvPr>
            <p:ph type="ctrTitle"/>
          </p:nvPr>
        </p:nvSpPr>
        <p:spPr bwMode="auto">
          <a:xfrm>
            <a:off x="1523998" y="1122363"/>
            <a:ext cx="9144000" cy="2387598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upright="0" compatLnSpc="0">
            <a:normAutofit/>
          </a:bodyPr>
          <a:lstStyle/>
          <a:p>
            <a:pPr>
              <a:defRPr/>
            </a:pPr>
            <a:r>
              <a:rPr lang="de-CH"/>
              <a:t>Weg zur Zielerreichung</a:t>
            </a:r>
            <a:endParaRPr lang="de-DE"/>
          </a:p>
        </p:txBody>
      </p:sp>
      <p:sp>
        <p:nvSpPr>
          <p:cNvPr id="458916037" name="Untertitel 2"/>
          <p:cNvSpPr>
            <a:spLocks noGrp="1"/>
          </p:cNvSpPr>
          <p:nvPr>
            <p:ph type="subTitle" idx="1"/>
          </p:nvPr>
        </p:nvSpPr>
        <p:spPr bwMode="auto">
          <a:xfrm flipH="0" flipV="0">
            <a:off x="938008" y="3602036"/>
            <a:ext cx="10590508" cy="1870801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normAutofit fontScale="95000" lnSpcReduction="1000"/>
          </a:bodyPr>
          <a:lstStyle/>
          <a:p>
            <a:pPr>
              <a:defRPr/>
            </a:pPr>
            <a:r>
              <a:rPr lang="de-CH"/>
              <a:t>Verbreitung an unsere Kontakte, deren Kontakte, Stufe um Stufe...</a:t>
            </a:r>
            <a:endParaRPr lang="de-CH"/>
          </a:p>
          <a:p>
            <a:pPr>
              <a:defRPr/>
            </a:pPr>
            <a:r>
              <a:rPr lang="de-CH"/>
              <a:t>Attraktivität durch laufende Publikation neuer Bilder und Geschichten aus unserem Netzwerk, KI und Entwicklungen im Social Media Bereich verfolgen und thematisieren,</a:t>
            </a:r>
            <a:endParaRPr lang="de-CH"/>
          </a:p>
          <a:p>
            <a:pPr>
              <a:defRPr/>
            </a:pPr>
            <a:r>
              <a:rPr lang="de-CH"/>
              <a:t>damit auch Attraktivitätssteigerung </a:t>
            </a:r>
            <a:r>
              <a:rPr lang="de-CH"/>
              <a:t>für die Suchmaschinen...</a:t>
            </a:r>
            <a:endParaRPr lang="de-CH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ONLYOFFICE/9.0.0.172</Application>
  <PresentationFormat>On-screen Show (4:3)</PresentationFormat>
  <Paragraphs>0</Paragraphs>
  <Slides>12</Slides>
  <Notes>12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7</cp:revision>
  <dcterms:created xsi:type="dcterms:W3CDTF">2012-12-03T06:56:55Z</dcterms:created>
  <dcterms:modified xsi:type="dcterms:W3CDTF">2025-07-03T14:51:38Z</dcterms:modified>
</cp:coreProperties>
</file>